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AADD6-CF44-4861-9727-0BE1CA30B151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78B89A-2F05-4DC3-BF68-7B91C147B1B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951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11E3CAD-BCCE-44A6-8922-D6637C6D55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46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CD898B-B03D-4BC2-BEDB-AF97F198A7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19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0093BB-C332-4F0D-8697-3BE7973F5E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791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2655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6635F6-248D-4383-A414-AD366AC19A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411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13EAFF-3BCF-4A2A-A5C0-3BFEDF8852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678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4FAB30-C664-444A-8B06-698438B34C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945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7DE89A-9408-4057-BA21-836038640F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369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860B93-AAA5-42A5-90CC-5E7C854590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191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F54E0E-E19A-46D9-B94E-AD8118E6BC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95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6B09A3-7D92-4CA7-BEF5-09FB18D5FA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134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On the good and faithful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God has set his love;</a:t>
            </a:r>
            <a:endParaRPr lang="en-NZ" dirty="0"/>
          </a:p>
          <a:p>
            <a:r>
              <a:rPr lang="en-GB" dirty="0"/>
              <a:t>		when they call he sends them</a:t>
            </a:r>
            <a:endParaRPr lang="en-NZ" dirty="0"/>
          </a:p>
          <a:p>
            <a:r>
              <a:rPr lang="en-GB" dirty="0"/>
              <a:t>		blessings from above.</a:t>
            </a:r>
            <a:endParaRPr lang="en-NZ" dirty="0"/>
          </a:p>
          <a:p>
            <a:r>
              <a:rPr lang="en-GB" dirty="0"/>
              <a:t>	Stand in awe and sin not,</a:t>
            </a:r>
            <a:endParaRPr lang="en-NZ" dirty="0"/>
          </a:p>
          <a:p>
            <a:r>
              <a:rPr lang="en-GB" dirty="0"/>
              <a:t>		bid your heart be still;</a:t>
            </a:r>
            <a:endParaRPr lang="en-NZ" dirty="0"/>
          </a:p>
          <a:p>
            <a:r>
              <a:rPr lang="en-GB" dirty="0"/>
              <a:t>		through the silent watches</a:t>
            </a:r>
            <a:endParaRPr lang="en-NZ" dirty="0"/>
          </a:p>
          <a:p>
            <a:r>
              <a:rPr lang="en-GB" dirty="0"/>
              <a:t>		think upon his will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452]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Lay upon God’s altar</a:t>
            </a:r>
            <a:endParaRPr lang="en-NZ" dirty="0"/>
          </a:p>
          <a:p>
            <a:r>
              <a:rPr lang="en-GB" dirty="0"/>
              <a:t>		good and loving deeds,</a:t>
            </a:r>
            <a:endParaRPr lang="en-NZ" dirty="0"/>
          </a:p>
          <a:p>
            <a:r>
              <a:rPr lang="en-GB" dirty="0"/>
              <a:t>		and in all things trust him</a:t>
            </a:r>
            <a:endParaRPr lang="en-NZ" dirty="0"/>
          </a:p>
          <a:p>
            <a:r>
              <a:rPr lang="en-GB" dirty="0"/>
              <a:t>		to supply your needs.</a:t>
            </a:r>
            <a:endParaRPr lang="en-NZ" dirty="0"/>
          </a:p>
          <a:p>
            <a:r>
              <a:rPr lang="en-GB" dirty="0"/>
              <a:t>	Anxious and despairing,</a:t>
            </a:r>
            <a:endParaRPr lang="en-NZ" dirty="0"/>
          </a:p>
          <a:p>
            <a:r>
              <a:rPr lang="en-GB" dirty="0"/>
              <a:t>		many walk in night;</a:t>
            </a:r>
            <a:endParaRPr lang="en-NZ" dirty="0"/>
          </a:p>
          <a:p>
            <a:r>
              <a:rPr lang="en-GB" dirty="0"/>
              <a:t>		but to those that fear him</a:t>
            </a:r>
            <a:endParaRPr lang="en-NZ" dirty="0"/>
          </a:p>
          <a:p>
            <a:r>
              <a:rPr lang="en-GB" dirty="0"/>
              <a:t>		God will send his light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God’s love abiding,</a:t>
            </a:r>
            <a:endParaRPr lang="en-NZ" dirty="0"/>
          </a:p>
          <a:p>
            <a:r>
              <a:rPr lang="en-GB" dirty="0"/>
              <a:t>		I have joy and peace</a:t>
            </a:r>
            <a:endParaRPr lang="en-NZ" dirty="0"/>
          </a:p>
          <a:p>
            <a:r>
              <a:rPr lang="en-GB" dirty="0"/>
              <a:t>		more than all the wicked,</a:t>
            </a:r>
            <a:endParaRPr lang="en-NZ" dirty="0"/>
          </a:p>
          <a:p>
            <a:r>
              <a:rPr lang="en-GB" dirty="0"/>
              <a:t>		though their wealth increase.</a:t>
            </a:r>
            <a:endParaRPr lang="en-NZ" dirty="0"/>
          </a:p>
          <a:p>
            <a:r>
              <a:rPr lang="en-GB" dirty="0"/>
              <a:t>	In his care confiding,</a:t>
            </a:r>
            <a:endParaRPr lang="en-NZ" dirty="0"/>
          </a:p>
          <a:p>
            <a:r>
              <a:rPr lang="en-GB" dirty="0"/>
              <a:t>		I will sweetly sleep,</a:t>
            </a:r>
            <a:endParaRPr lang="en-NZ" dirty="0"/>
          </a:p>
          <a:p>
            <a:r>
              <a:rPr lang="en-GB" dirty="0"/>
              <a:t>		for the Lord, my Saviour,</a:t>
            </a:r>
            <a:endParaRPr lang="en-NZ" dirty="0"/>
          </a:p>
          <a:p>
            <a:r>
              <a:rPr lang="en-GB" dirty="0"/>
              <a:t>		will in safety keep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452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4.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Spencer Lane, 1879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2014-03-05T08:24:29Z</dcterms:created>
  <dcterms:modified xsi:type="dcterms:W3CDTF">2014-03-05T08:25:24Z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